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2" r:id="rId11"/>
    <p:sldId id="268" r:id="rId12"/>
    <p:sldId id="269" r:id="rId13"/>
    <p:sldId id="270" r:id="rId14"/>
    <p:sldId id="271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272" r:id="rId24"/>
    <p:sldId id="301" r:id="rId25"/>
    <p:sldId id="302" r:id="rId26"/>
    <p:sldId id="277" r:id="rId27"/>
    <p:sldId id="278" r:id="rId28"/>
    <p:sldId id="282" r:id="rId29"/>
    <p:sldId id="284" r:id="rId30"/>
    <p:sldId id="283" r:id="rId31"/>
    <p:sldId id="285" r:id="rId32"/>
    <p:sldId id="286" r:id="rId33"/>
    <p:sldId id="291" r:id="rId34"/>
    <p:sldId id="287" r:id="rId35"/>
    <p:sldId id="288" r:id="rId36"/>
    <p:sldId id="289" r:id="rId37"/>
    <p:sldId id="290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4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8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3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0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2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82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95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6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1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D65D8-556F-4D16-B1B2-5DC4BF07489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9FBC9-05F3-426B-B62E-77275B649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4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3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 smtClean="0"/>
              <a:t>There’s more to our library</a:t>
            </a:r>
            <a:br>
              <a:rPr lang="en-US" b="1" dirty="0" smtClean="0"/>
            </a:br>
            <a:r>
              <a:rPr lang="en-US" b="1" dirty="0" smtClean="0"/>
              <a:t>than just books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513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you go on…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718" y="1447800"/>
            <a:ext cx="4877482" cy="485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55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Important! Important! Important!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1981200"/>
            <a:ext cx="8077200" cy="411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104900" y="2971800"/>
            <a:ext cx="693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If you go to these sites from home</a:t>
            </a:r>
          </a:p>
          <a:p>
            <a:r>
              <a:rPr lang="en-US" sz="3600" b="1" dirty="0" smtClean="0">
                <a:solidFill>
                  <a:schemeClr val="bg1"/>
                </a:solidFill>
              </a:rPr>
              <a:t>                 you may need </a:t>
            </a:r>
          </a:p>
          <a:p>
            <a:r>
              <a:rPr lang="en-US" sz="3600" b="1" dirty="0" smtClean="0">
                <a:solidFill>
                  <a:schemeClr val="bg1"/>
                </a:solidFill>
              </a:rPr>
              <a:t>    a log-in name and a password.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25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Log-in =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/>
              <a:t>   </a:t>
            </a:r>
          </a:p>
          <a:p>
            <a:pPr marL="0" indent="0">
              <a:buNone/>
            </a:pPr>
            <a:r>
              <a:rPr lang="en-US" sz="9600" b="1" dirty="0"/>
              <a:t> </a:t>
            </a:r>
            <a:r>
              <a:rPr lang="en-US" sz="9600" b="1" dirty="0" smtClean="0"/>
              <a:t>   </a:t>
            </a:r>
            <a:r>
              <a:rPr lang="en-US" sz="9600" b="1" dirty="0" err="1" smtClean="0"/>
              <a:t>miamidade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314970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Password =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/>
              <a:t>   </a:t>
            </a:r>
          </a:p>
          <a:p>
            <a:pPr marL="0" indent="0">
              <a:buNone/>
            </a:pPr>
            <a:r>
              <a:rPr lang="en-US" sz="9600" b="1" dirty="0"/>
              <a:t> </a:t>
            </a:r>
            <a:r>
              <a:rPr lang="en-US" sz="9600" b="1" dirty="0" smtClean="0"/>
              <a:t>   </a:t>
            </a:r>
            <a:r>
              <a:rPr lang="en-US" sz="9600" b="1" dirty="0" err="1" smtClean="0"/>
              <a:t>miamidade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191845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O.K. So we clicked here, didn’t we?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52600"/>
            <a:ext cx="5295900" cy="413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1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Scroll down to these 3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199"/>
            <a:ext cx="8153400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 rot="9578055">
            <a:off x="2111149" y="282210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800600"/>
            <a:ext cx="10001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81" y="4038600"/>
            <a:ext cx="10001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33800" y="2879751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World Book Web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4148136"/>
            <a:ext cx="1718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Country Profiles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0894" y="4833257"/>
            <a:ext cx="1351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Facts on File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4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After you sign in to World Book Web….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56" y="1600200"/>
            <a:ext cx="8196943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24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You can get info on countries 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56" y="1600200"/>
            <a:ext cx="8196943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286000" y="3693087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 rot="10418502">
            <a:off x="5205427" y="3155769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44285" y="3476535"/>
            <a:ext cx="12192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HERE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(World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Book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Student)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7000" y="3577554"/>
            <a:ext cx="16002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OR HERE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(World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Book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Discover)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10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534400" cy="1524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dirty="0" smtClean="0"/>
              <a:t>World Book Discover is probably the easiest site. Just type your country in the Search Bar and click</a:t>
            </a:r>
            <a:endParaRPr lang="en-US" sz="3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177143"/>
            <a:ext cx="6963508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4057263">
            <a:off x="3959902" y="2715471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6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For quick info, see the </a:t>
            </a:r>
            <a:br>
              <a:rPr lang="en-US" dirty="0" smtClean="0"/>
            </a:br>
            <a:r>
              <a:rPr lang="en-US" dirty="0" smtClean="0"/>
              <a:t>‘Facts in Brief’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760476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3767887">
            <a:off x="2665752" y="3926628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1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A lot of our library </a:t>
            </a:r>
            <a:br>
              <a:rPr lang="en-US" dirty="0" smtClean="0"/>
            </a:br>
            <a:r>
              <a:rPr lang="en-US" dirty="0" smtClean="0"/>
              <a:t>is online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0" y="2133600"/>
            <a:ext cx="4545330" cy="357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19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Remember </a:t>
            </a:r>
            <a:r>
              <a:rPr lang="en-US" dirty="0" smtClean="0"/>
              <a:t>that there are </a:t>
            </a:r>
            <a:br>
              <a:rPr lang="en-US" dirty="0" smtClean="0"/>
            </a:br>
            <a:r>
              <a:rPr lang="en-US" dirty="0" smtClean="0"/>
              <a:t>2 other links you can go to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29542"/>
            <a:ext cx="830580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12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In ‘Country Profiles’, choose a country from the drop-down menu</a:t>
            </a:r>
            <a:endParaRPr 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711708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64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487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‘Country Profiles’ is easy to use but it’s for adults. You may find the language difficult!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979508"/>
            <a:ext cx="4343400" cy="432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7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The last link is ‘Facts on File’. After you log in, you’ll see this page.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1"/>
            <a:ext cx="7467600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1800" y="3048000"/>
            <a:ext cx="2057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‘Facts on File’ is great for lots of subjects. It has really good science resources, for example. But, for info on countries, you should go here: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‘World Geography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and Culture online’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 rot="5400000">
            <a:off x="5305044" y="3645223"/>
            <a:ext cx="484632" cy="210312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8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Choose a country from the drop-down menu, then look at the </a:t>
            </a:r>
            <a:br>
              <a:rPr lang="en-US" dirty="0" smtClean="0"/>
            </a:br>
            <a:r>
              <a:rPr lang="en-US" dirty="0" smtClean="0"/>
              <a:t>Country Profile.</a:t>
            </a:r>
            <a:endParaRPr 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035629"/>
            <a:ext cx="7421880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4159221">
            <a:off x="3044140" y="2848979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4090523">
            <a:off x="2686498" y="5426657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2819400"/>
            <a:ext cx="1600200" cy="7989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Country</a:t>
            </a:r>
            <a:endParaRPr lang="en-US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727" y="5257800"/>
            <a:ext cx="1622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62400" y="5257800"/>
            <a:ext cx="1827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Country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profile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And that’s all you need to know…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These online resources are for YOU.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Use them from school, or from home.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Just </a:t>
            </a:r>
            <a:r>
              <a:rPr lang="en-US" smtClean="0"/>
              <a:t>remember THREE </a:t>
            </a:r>
            <a:r>
              <a:rPr lang="en-US" dirty="0" smtClean="0"/>
              <a:t>things…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9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What’s the address of the </a:t>
            </a:r>
            <a:br>
              <a:rPr lang="en-US" dirty="0" smtClean="0"/>
            </a:br>
            <a:r>
              <a:rPr lang="en-US" dirty="0" smtClean="0"/>
              <a:t>school website?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7" y="2047875"/>
            <a:ext cx="3862388" cy="405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02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0424" y="0"/>
            <a:ext cx="1126485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741799">
            <a:off x="-121668" y="2726803"/>
            <a:ext cx="9387337" cy="212862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ienberg.dadeschools.net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25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What if they ask you for </a:t>
            </a:r>
            <a:br>
              <a:rPr lang="en-US" dirty="0" smtClean="0"/>
            </a:br>
            <a:r>
              <a:rPr lang="en-US" dirty="0" smtClean="0"/>
              <a:t>a log-in name?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0"/>
            <a:ext cx="5600700" cy="4052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99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 if they want a log-in name?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0"/>
            <a:ext cx="5600700" cy="4052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42912" y="2971799"/>
            <a:ext cx="8229600" cy="1537421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 smtClean="0"/>
              <a:t>miamidade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90419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Look at the school website.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051675" cy="4614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18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 if they want a password?</a:t>
            </a:r>
            <a:endParaRPr lang="en-US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7400"/>
            <a:ext cx="5119688" cy="383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46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468" y="2209800"/>
            <a:ext cx="5099263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What if they want a password?</a:t>
            </a:r>
            <a:endParaRPr lang="en-US" dirty="0"/>
          </a:p>
        </p:txBody>
      </p:sp>
      <p:sp>
        <p:nvSpPr>
          <p:cNvPr id="3" name="Rounded Rectangle 2"/>
          <p:cNvSpPr/>
          <p:nvPr/>
        </p:nvSpPr>
        <p:spPr>
          <a:xfrm>
            <a:off x="685800" y="3490912"/>
            <a:ext cx="7848600" cy="175260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 dirty="0" err="1" smtClean="0"/>
              <a:t>miamidade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41022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8" y="609600"/>
            <a:ext cx="7503551" cy="564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131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4" y="381000"/>
            <a:ext cx="8292790" cy="624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34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30000">
        <p14:honeycomb/>
      </p:transition>
    </mc:Choice>
    <mc:Fallback xmlns="">
      <p:transition spd="slow" advClick="0" advTm="30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990600"/>
            <a:ext cx="2728913" cy="4590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31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199" y="1219199"/>
            <a:ext cx="4576763" cy="457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30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19200"/>
            <a:ext cx="4195763" cy="419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0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685800"/>
            <a:ext cx="3581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613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fienberg.dadeschools.net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3536" y="1600200"/>
            <a:ext cx="691692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70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1000" y="1828800"/>
            <a:ext cx="8077200" cy="2895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Got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743200"/>
            <a:ext cx="7696200" cy="3382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dirty="0" smtClean="0"/>
              <a:t> </a:t>
            </a:r>
            <a:r>
              <a:rPr lang="en-US" sz="4800" b="1" dirty="0" smtClean="0">
                <a:solidFill>
                  <a:schemeClr val="bg1"/>
                </a:solidFill>
              </a:rPr>
              <a:t>fienberg.dadeschools.net</a:t>
            </a:r>
            <a:endParaRPr 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34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Click on ‘Media Center’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3536" y="1600200"/>
            <a:ext cx="691692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otched Right Arrow 6"/>
          <p:cNvSpPr/>
          <p:nvPr/>
        </p:nvSpPr>
        <p:spPr>
          <a:xfrm rot="20357245">
            <a:off x="97996" y="4078513"/>
            <a:ext cx="2121408" cy="941832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Now you’re at the Media Center </a:t>
            </a:r>
            <a:br>
              <a:rPr lang="en-US" dirty="0" smtClean="0"/>
            </a:br>
            <a:r>
              <a:rPr lang="en-US" dirty="0" smtClean="0"/>
              <a:t>home 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153400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00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 smtClean="0"/>
              <a:t>Scroll down and click on ‘Students’</a:t>
            </a:r>
            <a:endParaRPr lang="en-US" dirty="0"/>
          </a:p>
        </p:txBody>
      </p:sp>
      <p:sp>
        <p:nvSpPr>
          <p:cNvPr id="3" name="Notched Right Arrow 2"/>
          <p:cNvSpPr/>
          <p:nvPr/>
        </p:nvSpPr>
        <p:spPr>
          <a:xfrm>
            <a:off x="3124200" y="4627435"/>
            <a:ext cx="978408" cy="484632"/>
          </a:xfrm>
          <a:prstGeom prst="notched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57" y="1600200"/>
            <a:ext cx="8181136" cy="511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1981200" y="3164913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61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Now click on ‘Research’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438400"/>
            <a:ext cx="2904203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6600" y="5329236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      Research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97229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0000">
        <p14:honeycomb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345</Words>
  <Application>Microsoft Office PowerPoint</Application>
  <PresentationFormat>On-screen Show (4:3)</PresentationFormat>
  <Paragraphs>65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There’s more to our library than just books</vt:lpstr>
      <vt:lpstr>A lot of our library  is online</vt:lpstr>
      <vt:lpstr>Look at the school website.</vt:lpstr>
      <vt:lpstr>fienberg.dadeschools.net</vt:lpstr>
      <vt:lpstr>Got it?</vt:lpstr>
      <vt:lpstr>Click on ‘Media Center’</vt:lpstr>
      <vt:lpstr>Now you’re at the Media Center  home page</vt:lpstr>
      <vt:lpstr>Scroll down and click on ‘Students’</vt:lpstr>
      <vt:lpstr>Now click on ‘Research’</vt:lpstr>
      <vt:lpstr>Before you go on…</vt:lpstr>
      <vt:lpstr>Important! Important! Important!</vt:lpstr>
      <vt:lpstr>Log-in =</vt:lpstr>
      <vt:lpstr>Password =</vt:lpstr>
      <vt:lpstr>O.K. So we clicked here, didn’t we?</vt:lpstr>
      <vt:lpstr>Scroll down to these 3 links</vt:lpstr>
      <vt:lpstr>After you sign in to World Book Web….</vt:lpstr>
      <vt:lpstr>You can get info on countries ….</vt:lpstr>
      <vt:lpstr>World Book Discover is probably the easiest site. Just type your country in the Search Bar and click</vt:lpstr>
      <vt:lpstr>For quick info, see the  ‘Facts in Brief’ table</vt:lpstr>
      <vt:lpstr>Remember that there are  2 other links you can go to </vt:lpstr>
      <vt:lpstr>In ‘Country Profiles’, choose a country from the drop-down menu</vt:lpstr>
      <vt:lpstr>‘Country Profiles’ is easy to use but it’s for adults. You may find the language difficult!</vt:lpstr>
      <vt:lpstr>The last link is ‘Facts on File’. After you log in, you’ll see this page.</vt:lpstr>
      <vt:lpstr>Choose a country from the drop-down menu, then look at the  Country Profile.</vt:lpstr>
      <vt:lpstr>And that’s all you need to know…</vt:lpstr>
      <vt:lpstr>What’s the address of the  school website?</vt:lpstr>
      <vt:lpstr>fienberg.dadeschools.net</vt:lpstr>
      <vt:lpstr>What if they ask you for  a log-in name?</vt:lpstr>
      <vt:lpstr>What if they want a log-in name?</vt:lpstr>
      <vt:lpstr>What if they want a password?</vt:lpstr>
      <vt:lpstr>What if they want a password?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the address  of the school web page?</dc:title>
  <dc:creator>Ook!</dc:creator>
  <cp:lastModifiedBy>Pearson, Phillip N.</cp:lastModifiedBy>
  <cp:revision>20</cp:revision>
  <dcterms:created xsi:type="dcterms:W3CDTF">2011-09-21T01:30:32Z</dcterms:created>
  <dcterms:modified xsi:type="dcterms:W3CDTF">2011-10-19T14:20:44Z</dcterms:modified>
</cp:coreProperties>
</file>